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7" r:id="rId5"/>
  </p:sldIdLst>
  <p:sldSz cx="32404050" cy="39604950"/>
  <p:notesSz cx="32918400" cy="5120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itchFamily="124" charset="0"/>
        <a:ea typeface="ＭＳ Ｐゴシック" pitchFamily="124" charset="-128"/>
        <a:cs typeface="+mn-cs"/>
      </a:defRPr>
    </a:lvl1pPr>
    <a:lvl2pPr marL="400050" indent="5715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itchFamily="124" charset="0"/>
        <a:ea typeface="ＭＳ Ｐゴシック" pitchFamily="124" charset="-128"/>
        <a:cs typeface="+mn-cs"/>
      </a:defRPr>
    </a:lvl2pPr>
    <a:lvl3pPr marL="801688" indent="112713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itchFamily="124" charset="0"/>
        <a:ea typeface="ＭＳ Ｐゴシック" pitchFamily="124" charset="-128"/>
        <a:cs typeface="+mn-cs"/>
      </a:defRPr>
    </a:lvl3pPr>
    <a:lvl4pPr marL="1203325" indent="168275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itchFamily="124" charset="0"/>
        <a:ea typeface="ＭＳ Ｐゴシック" pitchFamily="124" charset="-128"/>
        <a:cs typeface="+mn-cs"/>
      </a:defRPr>
    </a:lvl4pPr>
    <a:lvl5pPr marL="1604963" indent="223838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itchFamily="124" charset="0"/>
        <a:ea typeface="ＭＳ Ｐゴシック" pitchFamily="12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Helvetica" pitchFamily="124" charset="0"/>
        <a:ea typeface="ＭＳ Ｐゴシック" pitchFamily="12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Helvetica" pitchFamily="124" charset="0"/>
        <a:ea typeface="ＭＳ Ｐゴシック" pitchFamily="12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Helvetica" pitchFamily="124" charset="0"/>
        <a:ea typeface="ＭＳ Ｐゴシック" pitchFamily="12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Helvetica" pitchFamily="124" charset="0"/>
        <a:ea typeface="ＭＳ Ｐゴシック" pitchFamily="12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3">
          <p15:clr>
            <a:srgbClr val="A4A3A4"/>
          </p15:clr>
        </p15:guide>
        <p15:guide id="2" orient="horz" pos="23620">
          <p15:clr>
            <a:srgbClr val="A4A3A4"/>
          </p15:clr>
        </p15:guide>
        <p15:guide id="3" orient="horz" pos="4486">
          <p15:clr>
            <a:srgbClr val="A4A3A4"/>
          </p15:clr>
        </p15:guide>
        <p15:guide id="4" orient="horz" pos="2562">
          <p15:clr>
            <a:srgbClr val="A4A3A4"/>
          </p15:clr>
        </p15:guide>
        <p15:guide id="5" pos="4707">
          <p15:clr>
            <a:srgbClr val="A4A3A4"/>
          </p15:clr>
        </p15:guide>
        <p15:guide id="6" pos="5324">
          <p15:clr>
            <a:srgbClr val="A4A3A4"/>
          </p15:clr>
        </p15:guide>
        <p15:guide id="7" pos="9689">
          <p15:clr>
            <a:srgbClr val="A4A3A4"/>
          </p15:clr>
        </p15:guide>
        <p15:guide id="8" pos="15526">
          <p15:clr>
            <a:srgbClr val="A4A3A4"/>
          </p15:clr>
        </p15:guide>
        <p15:guide id="9" pos="728">
          <p15:clr>
            <a:srgbClr val="A4A3A4"/>
          </p15:clr>
        </p15:guide>
        <p15:guide id="10" pos="10333">
          <p15:clr>
            <a:srgbClr val="A4A3A4"/>
          </p15:clr>
        </p15:guide>
        <p15:guide id="11" pos="14911">
          <p15:clr>
            <a:srgbClr val="A4A3A4"/>
          </p15:clr>
        </p15:guide>
        <p15:guide id="12" pos="195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A2"/>
    <a:srgbClr val="00629F"/>
    <a:srgbClr val="005DA2"/>
    <a:srgbClr val="0062AC"/>
    <a:srgbClr val="2A0008"/>
    <a:srgbClr val="36000A"/>
    <a:srgbClr val="260007"/>
    <a:srgbClr val="7E0018"/>
    <a:srgbClr val="9E7800"/>
    <a:srgbClr val="BC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5" autoAdjust="0"/>
    <p:restoredTop sz="93178" autoAdjust="0"/>
  </p:normalViewPr>
  <p:slideViewPr>
    <p:cSldViewPr snapToGrid="0">
      <p:cViewPr>
        <p:scale>
          <a:sx n="30" d="100"/>
          <a:sy n="30" d="100"/>
        </p:scale>
        <p:origin x="756" y="24"/>
      </p:cViewPr>
      <p:guideLst>
        <p:guide orient="horz" pos="863"/>
        <p:guide orient="horz" pos="23620"/>
        <p:guide orient="horz" pos="4486"/>
        <p:guide orient="horz" pos="2562"/>
        <p:guide pos="4707"/>
        <p:guide pos="5324"/>
        <p:guide pos="9689"/>
        <p:guide pos="15526"/>
        <p:guide pos="728"/>
        <p:guide pos="10333"/>
        <p:guide pos="14911"/>
        <p:guide pos="195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4265275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8646775" y="0"/>
            <a:ext cx="14263688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27E4D1B-6112-4C6D-B2E7-49318ACC32EA}" type="datetime1">
              <a:rPr lang="en-US"/>
              <a:pPr/>
              <a:t>10/19/2023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04250" y="3840163"/>
            <a:ext cx="15709900" cy="19202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292475" y="24323675"/>
            <a:ext cx="26333450" cy="230425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637825"/>
            <a:ext cx="14265275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8646775" y="48637825"/>
            <a:ext cx="14263688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5C7D3C5-0144-4303-9780-CBAB5AA2E72D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677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0005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ＭＳ Ｐゴシック" pitchFamily="-111" charset="-128"/>
        <a:cs typeface="ＭＳ Ｐゴシック" pitchFamily="-111" charset="-128"/>
      </a:defRPr>
    </a:lvl1pPr>
    <a:lvl2pPr marL="400050" algn="l" defTabSz="40005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2pPr>
    <a:lvl3pPr marL="801688" algn="l" defTabSz="40005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3pPr>
    <a:lvl4pPr marL="1203325" algn="l" defTabSz="40005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4pPr>
    <a:lvl5pPr marL="1604963" algn="l" defTabSz="40005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5pPr>
    <a:lvl6pPr marL="2007016" algn="l" defTabSz="40140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08420" algn="l" defTabSz="40140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09822" algn="l" defTabSz="40140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11226" algn="l" defTabSz="40140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108" y="12303971"/>
            <a:ext cx="27543844" cy="848786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208" y="22442044"/>
            <a:ext cx="22683638" cy="10122794"/>
          </a:xfrm>
        </p:spPr>
        <p:txBody>
          <a:bodyPr/>
          <a:lstStyle>
            <a:lvl1pPr marL="0" indent="0" algn="ctr">
              <a:buNone/>
              <a:defRPr/>
            </a:lvl1pPr>
            <a:lvl2pPr marL="401404" indent="0" algn="ctr">
              <a:buNone/>
              <a:defRPr/>
            </a:lvl2pPr>
            <a:lvl3pPr marL="802806" indent="0" algn="ctr">
              <a:buNone/>
              <a:defRPr/>
            </a:lvl3pPr>
            <a:lvl4pPr marL="1204209" indent="0" algn="ctr">
              <a:buNone/>
              <a:defRPr/>
            </a:lvl4pPr>
            <a:lvl5pPr marL="1605613" indent="0" algn="ctr">
              <a:buNone/>
              <a:defRPr/>
            </a:lvl5pPr>
            <a:lvl6pPr marL="2007016" indent="0" algn="ctr">
              <a:buNone/>
              <a:defRPr/>
            </a:lvl6pPr>
            <a:lvl7pPr marL="2408420" indent="0" algn="ctr">
              <a:buNone/>
              <a:defRPr/>
            </a:lvl7pPr>
            <a:lvl8pPr marL="2809822" indent="0" algn="ctr">
              <a:buNone/>
              <a:defRPr/>
            </a:lvl8pPr>
            <a:lvl9pPr marL="321122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1CD5E8-FC88-4F7E-B5BA-B6C9C9FEBA5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91E09F-606B-4524-B557-690F19FC7F4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088492" y="3520060"/>
            <a:ext cx="6885458" cy="3168434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0103" y="3520060"/>
            <a:ext cx="20561946" cy="3168434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745325-C104-40A0-ABC1-875C7C3655C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41748D-BFED-46BD-9835-9262E7BF78D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699" y="25450234"/>
            <a:ext cx="27543844" cy="7865219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699" y="16786649"/>
            <a:ext cx="27543844" cy="8663583"/>
          </a:xfrm>
        </p:spPr>
        <p:txBody>
          <a:bodyPr anchor="b"/>
          <a:lstStyle>
            <a:lvl1pPr marL="0" indent="0">
              <a:buNone/>
              <a:defRPr sz="1800"/>
            </a:lvl1pPr>
            <a:lvl2pPr marL="401404" indent="0">
              <a:buNone/>
              <a:defRPr sz="1600"/>
            </a:lvl2pPr>
            <a:lvl3pPr marL="802806" indent="0">
              <a:buNone/>
              <a:defRPr sz="1400"/>
            </a:lvl3pPr>
            <a:lvl4pPr marL="1204209" indent="0">
              <a:buNone/>
              <a:defRPr sz="1200"/>
            </a:lvl4pPr>
            <a:lvl5pPr marL="1605613" indent="0">
              <a:buNone/>
              <a:defRPr sz="1200"/>
            </a:lvl5pPr>
            <a:lvl6pPr marL="2007016" indent="0">
              <a:buNone/>
              <a:defRPr sz="1200"/>
            </a:lvl6pPr>
            <a:lvl7pPr marL="2408420" indent="0">
              <a:buNone/>
              <a:defRPr sz="1200"/>
            </a:lvl7pPr>
            <a:lvl8pPr marL="2809822" indent="0">
              <a:buNone/>
              <a:defRPr sz="1200"/>
            </a:lvl8pPr>
            <a:lvl9pPr marL="3211226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0CC614-B072-483A-ABEF-547E76FA957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0108" y="11442580"/>
            <a:ext cx="13723702" cy="2376182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50247" y="11442580"/>
            <a:ext cx="13723702" cy="2376182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E40533-C88A-4D4C-BAC0-8DE667CB0CC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406" y="1585267"/>
            <a:ext cx="29163243" cy="66008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406" y="8866040"/>
            <a:ext cx="14317414" cy="3693865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1404" indent="0">
              <a:buNone/>
              <a:defRPr sz="1800" b="1"/>
            </a:lvl2pPr>
            <a:lvl3pPr marL="802806" indent="0">
              <a:buNone/>
              <a:defRPr sz="1600" b="1"/>
            </a:lvl3pPr>
            <a:lvl4pPr marL="1204209" indent="0">
              <a:buNone/>
              <a:defRPr sz="1400" b="1"/>
            </a:lvl4pPr>
            <a:lvl5pPr marL="1605613" indent="0">
              <a:buNone/>
              <a:defRPr sz="1400" b="1"/>
            </a:lvl5pPr>
            <a:lvl6pPr marL="2007016" indent="0">
              <a:buNone/>
              <a:defRPr sz="1400" b="1"/>
            </a:lvl6pPr>
            <a:lvl7pPr marL="2408420" indent="0">
              <a:buNone/>
              <a:defRPr sz="1400" b="1"/>
            </a:lvl7pPr>
            <a:lvl8pPr marL="2809822" indent="0">
              <a:buNone/>
              <a:defRPr sz="1400" b="1"/>
            </a:lvl8pPr>
            <a:lvl9pPr marL="3211226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406" y="12559907"/>
            <a:ext cx="14317414" cy="228183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61208" y="8866040"/>
            <a:ext cx="14322439" cy="3693865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1404" indent="0">
              <a:buNone/>
              <a:defRPr sz="1800" b="1"/>
            </a:lvl2pPr>
            <a:lvl3pPr marL="802806" indent="0">
              <a:buNone/>
              <a:defRPr sz="1600" b="1"/>
            </a:lvl3pPr>
            <a:lvl4pPr marL="1204209" indent="0">
              <a:buNone/>
              <a:defRPr sz="1400" b="1"/>
            </a:lvl4pPr>
            <a:lvl5pPr marL="1605613" indent="0">
              <a:buNone/>
              <a:defRPr sz="1400" b="1"/>
            </a:lvl5pPr>
            <a:lvl6pPr marL="2007016" indent="0">
              <a:buNone/>
              <a:defRPr sz="1400" b="1"/>
            </a:lvl6pPr>
            <a:lvl7pPr marL="2408420" indent="0">
              <a:buNone/>
              <a:defRPr sz="1400" b="1"/>
            </a:lvl7pPr>
            <a:lvl8pPr marL="2809822" indent="0">
              <a:buNone/>
              <a:defRPr sz="1400" b="1"/>
            </a:lvl8pPr>
            <a:lvl9pPr marL="3211226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1208" y="12559907"/>
            <a:ext cx="14322439" cy="228183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6E149D-B3FF-40C0-ABB6-2BEE2D17782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A02F26-C638-447D-B7BE-D99B5FBB16C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FE8C9-2333-4ABD-BBF2-1599FCB9E84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405" y="1577629"/>
            <a:ext cx="10660708" cy="670969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8885" y="1577631"/>
            <a:ext cx="18114764" cy="33800579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405" y="8287324"/>
            <a:ext cx="10660708" cy="27090886"/>
          </a:xfrm>
        </p:spPr>
        <p:txBody>
          <a:bodyPr/>
          <a:lstStyle>
            <a:lvl1pPr marL="0" indent="0">
              <a:buNone/>
              <a:defRPr sz="1200"/>
            </a:lvl1pPr>
            <a:lvl2pPr marL="401404" indent="0">
              <a:buNone/>
              <a:defRPr sz="1100"/>
            </a:lvl2pPr>
            <a:lvl3pPr marL="802806" indent="0">
              <a:buNone/>
              <a:defRPr sz="900"/>
            </a:lvl3pPr>
            <a:lvl4pPr marL="1204209" indent="0">
              <a:buNone/>
              <a:defRPr sz="800"/>
            </a:lvl4pPr>
            <a:lvl5pPr marL="1605613" indent="0">
              <a:buNone/>
              <a:defRPr sz="800"/>
            </a:lvl5pPr>
            <a:lvl6pPr marL="2007016" indent="0">
              <a:buNone/>
              <a:defRPr sz="800"/>
            </a:lvl6pPr>
            <a:lvl7pPr marL="2408420" indent="0">
              <a:buNone/>
              <a:defRPr sz="800"/>
            </a:lvl7pPr>
            <a:lvl8pPr marL="2809822" indent="0">
              <a:buNone/>
              <a:defRPr sz="800"/>
            </a:lvl8pPr>
            <a:lvl9pPr marL="3211226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4EB3E-1FD8-41D4-A726-57925AB036A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1021" y="27723086"/>
            <a:ext cx="19442831" cy="327367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1021" y="3539162"/>
            <a:ext cx="19442831" cy="23761823"/>
          </a:xfrm>
        </p:spPr>
        <p:txBody>
          <a:bodyPr/>
          <a:lstStyle>
            <a:lvl1pPr marL="0" indent="0">
              <a:buNone/>
              <a:defRPr sz="2800"/>
            </a:lvl1pPr>
            <a:lvl2pPr marL="401404" indent="0">
              <a:buNone/>
              <a:defRPr sz="2500"/>
            </a:lvl2pPr>
            <a:lvl3pPr marL="802806" indent="0">
              <a:buNone/>
              <a:defRPr sz="2100"/>
            </a:lvl3pPr>
            <a:lvl4pPr marL="1204209" indent="0">
              <a:buNone/>
              <a:defRPr sz="1800"/>
            </a:lvl4pPr>
            <a:lvl5pPr marL="1605613" indent="0">
              <a:buNone/>
              <a:defRPr sz="1800"/>
            </a:lvl5pPr>
            <a:lvl6pPr marL="2007016" indent="0">
              <a:buNone/>
              <a:defRPr sz="1800"/>
            </a:lvl6pPr>
            <a:lvl7pPr marL="2408420" indent="0">
              <a:buNone/>
              <a:defRPr sz="1800"/>
            </a:lvl7pPr>
            <a:lvl8pPr marL="2809822" indent="0">
              <a:buNone/>
              <a:defRPr sz="1800"/>
            </a:lvl8pPr>
            <a:lvl9pPr marL="3211226" indent="0">
              <a:buNone/>
              <a:defRPr sz="18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1021" y="30996759"/>
            <a:ext cx="19442831" cy="4646934"/>
          </a:xfrm>
        </p:spPr>
        <p:txBody>
          <a:bodyPr/>
          <a:lstStyle>
            <a:lvl1pPr marL="0" indent="0">
              <a:buNone/>
              <a:defRPr sz="1200"/>
            </a:lvl1pPr>
            <a:lvl2pPr marL="401404" indent="0">
              <a:buNone/>
              <a:defRPr sz="1100"/>
            </a:lvl2pPr>
            <a:lvl3pPr marL="802806" indent="0">
              <a:buNone/>
              <a:defRPr sz="900"/>
            </a:lvl3pPr>
            <a:lvl4pPr marL="1204209" indent="0">
              <a:buNone/>
              <a:defRPr sz="800"/>
            </a:lvl4pPr>
            <a:lvl5pPr marL="1605613" indent="0">
              <a:buNone/>
              <a:defRPr sz="800"/>
            </a:lvl5pPr>
            <a:lvl6pPr marL="2007016" indent="0">
              <a:buNone/>
              <a:defRPr sz="800"/>
            </a:lvl6pPr>
            <a:lvl7pPr marL="2408420" indent="0">
              <a:buNone/>
              <a:defRPr sz="800"/>
            </a:lvl7pPr>
            <a:lvl8pPr marL="2809822" indent="0">
              <a:buNone/>
              <a:defRPr sz="800"/>
            </a:lvl8pPr>
            <a:lvl9pPr marL="3211226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4C3877-B96A-4293-8201-05C190E915C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0389" y="3520179"/>
            <a:ext cx="27543273" cy="6601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57818" tIns="178910" rIns="357818" bIns="1789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0389" y="11443520"/>
            <a:ext cx="27543273" cy="23761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57818" tIns="178910" rIns="357818" bIns="1789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389" y="36084772"/>
            <a:ext cx="6750702" cy="2640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7818" tIns="178910" rIns="357818" bIns="178910" numCol="1" anchor="t" anchorCtr="0" compatLnSpc="1">
            <a:prstTxWarp prst="textNoShape">
              <a:avLst/>
            </a:prstTxWarp>
          </a:bodyPr>
          <a:lstStyle>
            <a:lvl1pPr>
              <a:defRPr sz="5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016" y="36084772"/>
            <a:ext cx="10262019" cy="2640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7818" tIns="178910" rIns="357818" bIns="178910" numCol="1" anchor="t" anchorCtr="0" compatLnSpc="1">
            <a:prstTxWarp prst="textNoShape">
              <a:avLst/>
            </a:prstTxWarp>
          </a:bodyPr>
          <a:lstStyle>
            <a:lvl1pPr algn="ctr">
              <a:defRPr sz="5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2959" y="36084772"/>
            <a:ext cx="6750702" cy="2640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7818" tIns="178910" rIns="357818" bIns="178910" numCol="1" anchor="t" anchorCtr="0" compatLnSpc="1">
            <a:prstTxWarp prst="textNoShape">
              <a:avLst/>
            </a:prstTxWarp>
          </a:bodyPr>
          <a:lstStyle>
            <a:lvl1pPr algn="r">
              <a:defRPr sz="5400">
                <a:latin typeface="Times New Roman" pitchFamily="18" charset="0"/>
              </a:defRPr>
            </a:lvl1pPr>
          </a:lstStyle>
          <a:p>
            <a:fld id="{B33B88F7-F306-451B-9DBF-45ED2198C32B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576638" rtl="0" eaLnBrk="0" fontAlgn="base" hangingPunct="0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3576638" rtl="0" eaLnBrk="0" fontAlgn="base" hangingPunct="0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3576638" rtl="0" eaLnBrk="0" fontAlgn="base" hangingPunct="0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3576638" rtl="0" eaLnBrk="0" fontAlgn="base" hangingPunct="0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3576638" rtl="0" eaLnBrk="0" fontAlgn="base" hangingPunct="0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5pPr>
      <a:lvl6pPr marL="401404" algn="ctr" defTabSz="357778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-65" charset="0"/>
        </a:defRPr>
      </a:lvl6pPr>
      <a:lvl7pPr marL="802806" algn="ctr" defTabSz="357778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-65" charset="0"/>
        </a:defRPr>
      </a:lvl7pPr>
      <a:lvl8pPr marL="1204209" algn="ctr" defTabSz="357778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-65" charset="0"/>
        </a:defRPr>
      </a:lvl8pPr>
      <a:lvl9pPr marL="1605613" algn="ctr" defTabSz="357778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-65" charset="0"/>
        </a:defRPr>
      </a:lvl9pPr>
    </p:titleStyle>
    <p:bodyStyle>
      <a:lvl1pPr marL="1341438" indent="-1341438" algn="l" defTabSz="3576638" rtl="0" eaLnBrk="0" fontAlgn="base" hangingPunct="0">
        <a:spcBef>
          <a:spcPct val="20000"/>
        </a:spcBef>
        <a:spcAft>
          <a:spcPct val="0"/>
        </a:spcAft>
        <a:buChar char="•"/>
        <a:defRPr sz="126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2906713" indent="-1117600" algn="l" defTabSz="3576638" rtl="0" eaLnBrk="0" fontAlgn="base" hangingPunct="0">
        <a:spcBef>
          <a:spcPct val="20000"/>
        </a:spcBef>
        <a:spcAft>
          <a:spcPct val="0"/>
        </a:spcAft>
        <a:buChar char="–"/>
        <a:defRPr sz="11000">
          <a:solidFill>
            <a:schemeClr val="tx1"/>
          </a:solidFill>
          <a:latin typeface="+mn-lt"/>
          <a:ea typeface="ＭＳ Ｐゴシック" pitchFamily="-65" charset="-128"/>
        </a:defRPr>
      </a:lvl2pPr>
      <a:lvl3pPr marL="4471988" indent="-893763" algn="l" defTabSz="3576638" rtl="0" eaLnBrk="0" fontAlgn="base" hangingPunct="0">
        <a:spcBef>
          <a:spcPct val="20000"/>
        </a:spcBef>
        <a:spcAft>
          <a:spcPct val="0"/>
        </a:spcAft>
        <a:buChar char="•"/>
        <a:defRPr sz="9400">
          <a:solidFill>
            <a:schemeClr val="tx1"/>
          </a:solidFill>
          <a:latin typeface="+mn-lt"/>
          <a:ea typeface="ＭＳ Ｐゴシック" pitchFamily="-65" charset="-128"/>
        </a:defRPr>
      </a:lvl3pPr>
      <a:lvl4pPr marL="6261100" indent="-893763" algn="l" defTabSz="3576638" rtl="0" eaLnBrk="0" fontAlgn="base" hangingPunct="0">
        <a:spcBef>
          <a:spcPct val="20000"/>
        </a:spcBef>
        <a:spcAft>
          <a:spcPct val="0"/>
        </a:spcAft>
        <a:buChar char="–"/>
        <a:defRPr sz="7800">
          <a:solidFill>
            <a:schemeClr val="tx1"/>
          </a:solidFill>
          <a:latin typeface="+mn-lt"/>
          <a:ea typeface="ＭＳ Ｐゴシック" pitchFamily="-65" charset="-128"/>
        </a:defRPr>
      </a:lvl4pPr>
      <a:lvl5pPr marL="8050213" indent="-892175" algn="l" defTabSz="3576638" rtl="0" eaLnBrk="0" fontAlgn="base" hangingPunct="0">
        <a:spcBef>
          <a:spcPct val="20000"/>
        </a:spcBef>
        <a:spcAft>
          <a:spcPct val="0"/>
        </a:spcAft>
        <a:buChar char="»"/>
        <a:defRPr sz="7800">
          <a:solidFill>
            <a:schemeClr val="tx1"/>
          </a:solidFill>
          <a:latin typeface="+mn-lt"/>
          <a:ea typeface="ＭＳ Ｐゴシック" pitchFamily="-65" charset="-128"/>
        </a:defRPr>
      </a:lvl5pPr>
      <a:lvl6pPr marL="8451768" indent="-893401" algn="l" defTabSz="3577785" rtl="0" fontAlgn="base">
        <a:spcBef>
          <a:spcPct val="20000"/>
        </a:spcBef>
        <a:spcAft>
          <a:spcPct val="0"/>
        </a:spcAft>
        <a:buChar char="»"/>
        <a:defRPr sz="7800">
          <a:solidFill>
            <a:schemeClr val="tx1"/>
          </a:solidFill>
          <a:latin typeface="+mn-lt"/>
          <a:ea typeface="ＭＳ Ｐゴシック" pitchFamily="-65" charset="-128"/>
        </a:defRPr>
      </a:lvl6pPr>
      <a:lvl7pPr marL="8853171" indent="-893401" algn="l" defTabSz="3577785" rtl="0" fontAlgn="base">
        <a:spcBef>
          <a:spcPct val="20000"/>
        </a:spcBef>
        <a:spcAft>
          <a:spcPct val="0"/>
        </a:spcAft>
        <a:buChar char="»"/>
        <a:defRPr sz="7800">
          <a:solidFill>
            <a:schemeClr val="tx1"/>
          </a:solidFill>
          <a:latin typeface="+mn-lt"/>
          <a:ea typeface="ＭＳ Ｐゴシック" pitchFamily="-65" charset="-128"/>
        </a:defRPr>
      </a:lvl7pPr>
      <a:lvl8pPr marL="9254574" indent="-893401" algn="l" defTabSz="3577785" rtl="0" fontAlgn="base">
        <a:spcBef>
          <a:spcPct val="20000"/>
        </a:spcBef>
        <a:spcAft>
          <a:spcPct val="0"/>
        </a:spcAft>
        <a:buChar char="»"/>
        <a:defRPr sz="7800">
          <a:solidFill>
            <a:schemeClr val="tx1"/>
          </a:solidFill>
          <a:latin typeface="+mn-lt"/>
          <a:ea typeface="ＭＳ Ｐゴシック" pitchFamily="-65" charset="-128"/>
        </a:defRPr>
      </a:lvl8pPr>
      <a:lvl9pPr marL="9655978" indent="-893401" algn="l" defTabSz="3577785" rtl="0" fontAlgn="base">
        <a:spcBef>
          <a:spcPct val="20000"/>
        </a:spcBef>
        <a:spcAft>
          <a:spcPct val="0"/>
        </a:spcAft>
        <a:buChar char="»"/>
        <a:defRPr sz="78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014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1404" algn="l" defTabSz="4014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2806" algn="l" defTabSz="4014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4209" algn="l" defTabSz="4014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5613" algn="l" defTabSz="4014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7016" algn="l" defTabSz="4014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8420" algn="l" defTabSz="4014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9822" algn="l" defTabSz="4014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11226" algn="l" defTabSz="4014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1772430" y="8828766"/>
            <a:ext cx="27464657" cy="2489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240842" tIns="240842" rIns="240842" bIns="240842" anchor="ctr">
            <a:spAutoFit/>
          </a:bodyPr>
          <a:lstStyle/>
          <a:p>
            <a:pPr algn="ctr">
              <a:spcBef>
                <a:spcPct val="50000"/>
              </a:spcBef>
              <a:spcAft>
                <a:spcPts val="525"/>
              </a:spcAft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Nombres de: Autor1,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Autor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2, y Autor3</a:t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correo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electrónico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responsable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  <a:spcAft>
                <a:spcPts val="525"/>
              </a:spcAft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Palabras Clave</a:t>
            </a:r>
          </a:p>
        </p:txBody>
      </p:sp>
      <p:sp>
        <p:nvSpPr>
          <p:cNvPr id="4" name="Rectangle 180"/>
          <p:cNvSpPr>
            <a:spLocks noChangeArrowheads="1"/>
          </p:cNvSpPr>
          <p:nvPr/>
        </p:nvSpPr>
        <p:spPr bwMode="auto">
          <a:xfrm>
            <a:off x="557444" y="6232402"/>
            <a:ext cx="31292974" cy="2789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280" tIns="40140" rIns="80280" bIns="40140" anchor="ctr">
            <a:spAutoFit/>
          </a:bodyPr>
          <a:lstStyle/>
          <a:p>
            <a:pPr algn="ctr">
              <a:defRPr/>
            </a:pPr>
            <a:r>
              <a:rPr lang="en-US" sz="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Nombre de la Licenciatura</a:t>
            </a:r>
          </a:p>
          <a:p>
            <a:pPr algn="ctr">
              <a:defRPr/>
            </a:pPr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Título del Cartel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80909" y="12639659"/>
            <a:ext cx="10483267" cy="7945900"/>
          </a:xfrm>
          <a:prstGeom prst="rect">
            <a:avLst/>
          </a:prstGeom>
          <a:noFill/>
          <a:ln w="111125" cap="rnd" cmpd="sng">
            <a:noFill/>
            <a:round/>
            <a:headEnd/>
            <a:tailEnd/>
          </a:ln>
        </p:spPr>
        <p:txBody>
          <a:bodyPr lIns="802806" tIns="401404" rIns="802806" bIns="802806"/>
          <a:lstStyle/>
          <a:p>
            <a:pPr algn="just">
              <a:spcBef>
                <a:spcPct val="50000"/>
              </a:spcBef>
              <a:tabLst>
                <a:tab pos="500063" algn="l"/>
              </a:tabLst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Arial 36 pts. </a:t>
            </a:r>
          </a:p>
          <a:p>
            <a:pPr algn="just">
              <a:spcBef>
                <a:spcPct val="50000"/>
              </a:spcBef>
              <a:tabLst>
                <a:tab pos="500063" algn="l"/>
              </a:tabLst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900724" y="11663804"/>
            <a:ext cx="9330744" cy="864000"/>
          </a:xfrm>
          <a:prstGeom prst="rect">
            <a:avLst/>
          </a:prstGeom>
          <a:solidFill>
            <a:srgbClr val="0064A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  <a:tabLst>
                <a:tab pos="500063" algn="l"/>
              </a:tabLst>
            </a:pP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ANTECEDENTES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1384915" y="12488784"/>
            <a:ext cx="9244363" cy="7795478"/>
          </a:xfrm>
          <a:prstGeom prst="rect">
            <a:avLst/>
          </a:prstGeom>
          <a:noFill/>
          <a:ln w="111125" cap="rnd" cmpd="sng">
            <a:noFill/>
            <a:round/>
            <a:headEnd/>
            <a:tailEnd/>
          </a:ln>
        </p:spPr>
        <p:txBody>
          <a:bodyPr lIns="802806" tIns="401404" rIns="802806" bIns="802806"/>
          <a:lstStyle/>
          <a:p>
            <a:pPr algn="just">
              <a:spcBef>
                <a:spcPct val="50000"/>
              </a:spcBef>
              <a:tabLst>
                <a:tab pos="500063" algn="l"/>
              </a:tabLst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Arial 36 pts. 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1129894" y="12488785"/>
            <a:ext cx="10518684" cy="8651624"/>
          </a:xfrm>
          <a:prstGeom prst="rect">
            <a:avLst/>
          </a:prstGeom>
          <a:noFill/>
          <a:ln w="111125" cap="rnd" cmpd="sng">
            <a:noFill/>
            <a:round/>
            <a:headEnd/>
            <a:tailEnd/>
          </a:ln>
        </p:spPr>
        <p:txBody>
          <a:bodyPr lIns="802806" tIns="401404" rIns="802806" bIns="802806"/>
          <a:lstStyle/>
          <a:p>
            <a:pPr algn="just">
              <a:spcBef>
                <a:spcPct val="50000"/>
              </a:spcBef>
              <a:tabLst>
                <a:tab pos="500063" algn="l"/>
              </a:tabLst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Arial 36 pts. </a:t>
            </a:r>
          </a:p>
        </p:txBody>
      </p:sp>
      <p:sp>
        <p:nvSpPr>
          <p:cNvPr id="9" name="Rectángulo 8"/>
          <p:cNvSpPr/>
          <p:nvPr/>
        </p:nvSpPr>
        <p:spPr>
          <a:xfrm>
            <a:off x="11841312" y="11712286"/>
            <a:ext cx="8604000" cy="864000"/>
          </a:xfrm>
          <a:prstGeom prst="rect">
            <a:avLst/>
          </a:prstGeom>
          <a:solidFill>
            <a:srgbClr val="0064A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21782725" y="11702961"/>
            <a:ext cx="9291600" cy="843280"/>
          </a:xfrm>
          <a:prstGeom prst="rect">
            <a:avLst/>
          </a:prstGeom>
          <a:solidFill>
            <a:srgbClr val="0064A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PROCEDIMIENTO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67385" y="22881924"/>
            <a:ext cx="21356845" cy="12277350"/>
          </a:xfrm>
          <a:prstGeom prst="rect">
            <a:avLst/>
          </a:prstGeom>
          <a:noFill/>
          <a:ln w="111125" cap="rnd" cmpd="sng">
            <a:noFill/>
            <a:round/>
            <a:headEnd/>
            <a:tailEnd/>
          </a:ln>
        </p:spPr>
        <p:txBody>
          <a:bodyPr lIns="802806" tIns="401404" rIns="802806" bIns="802806"/>
          <a:lstStyle/>
          <a:p>
            <a:r>
              <a:rPr lang="es-MX" sz="3600" dirty="0">
                <a:latin typeface="Arial" panose="020B0604020202020204" pitchFamily="34" charset="0"/>
                <a:cs typeface="Arial" panose="020B0604020202020204" pitchFamily="34" charset="0"/>
              </a:rPr>
              <a:t>(Además de escribir sobre tus resultados se sugiere que en este aparatado se incluyan gráficas y tablas)</a:t>
            </a:r>
          </a:p>
          <a:p>
            <a:r>
              <a:rPr lang="es-MX" sz="3600" dirty="0">
                <a:latin typeface="Arial" panose="020B0604020202020204" pitchFamily="34" charset="0"/>
                <a:cs typeface="Arial" panose="020B0604020202020204" pitchFamily="34" charset="0"/>
              </a:rPr>
              <a:t>Texto Arial 36 pts. </a:t>
            </a:r>
          </a:p>
          <a:p>
            <a:pPr>
              <a:spcBef>
                <a:spcPct val="10000"/>
              </a:spcBef>
              <a:tabLst>
                <a:tab pos="500063" algn="l"/>
              </a:tabLst>
            </a:pPr>
            <a:endParaRPr lang="en-US" sz="3200" dirty="0">
              <a:latin typeface="Times New Roman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896531" y="21921424"/>
            <a:ext cx="19764000" cy="864000"/>
          </a:xfrm>
          <a:prstGeom prst="rect">
            <a:avLst/>
          </a:prstGeom>
          <a:solidFill>
            <a:srgbClr val="0064A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  <a:tabLst>
                <a:tab pos="500063" algn="l"/>
              </a:tabLst>
            </a:pPr>
            <a:r>
              <a:rPr lang="es-MX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21782725" y="21917946"/>
            <a:ext cx="9291600" cy="864000"/>
          </a:xfrm>
          <a:prstGeom prst="rect">
            <a:avLst/>
          </a:prstGeom>
          <a:solidFill>
            <a:srgbClr val="0064A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  <a:tabLst>
                <a:tab pos="500063" algn="l"/>
              </a:tabLst>
            </a:pPr>
            <a:r>
              <a:rPr lang="es-MX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CONCLUSIONES</a:t>
            </a: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21096793" y="22827238"/>
            <a:ext cx="10556349" cy="12839703"/>
          </a:xfrm>
          <a:prstGeom prst="rect">
            <a:avLst/>
          </a:prstGeom>
          <a:noFill/>
          <a:ln w="111125" cap="rnd" cmpd="sng">
            <a:noFill/>
            <a:round/>
            <a:headEnd/>
            <a:tailEnd/>
          </a:ln>
        </p:spPr>
        <p:txBody>
          <a:bodyPr lIns="802806" tIns="401404" rIns="822960" bIns="802806" numCol="1" spcCol="457200"/>
          <a:lstStyle>
            <a:lvl1pPr eaLnBrk="0" hangingPunct="0"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just">
              <a:spcBef>
                <a:spcPct val="50000"/>
              </a:spcBef>
              <a:tabLst>
                <a:tab pos="500063" algn="l"/>
              </a:tabLst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Arial 36 pts. 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sz="3600" dirty="0">
              <a:latin typeface="Times New Roman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220067" y="35806406"/>
            <a:ext cx="29854258" cy="864000"/>
          </a:xfrm>
          <a:prstGeom prst="rect">
            <a:avLst/>
          </a:prstGeom>
          <a:solidFill>
            <a:srgbClr val="0064A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REFERENCIAS</a:t>
            </a: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557443" y="36444479"/>
            <a:ext cx="31292975" cy="2823589"/>
          </a:xfrm>
          <a:prstGeom prst="rect">
            <a:avLst/>
          </a:prstGeom>
          <a:noFill/>
          <a:ln w="111125" cap="rnd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lIns="802806" tIns="401404" rIns="802806" bIns="802806" numCol="2" spcCol="802806"/>
          <a:lstStyle/>
          <a:p>
            <a:pPr marL="439035" indent="-439035">
              <a:spcBef>
                <a:spcPct val="50000"/>
              </a:spcBef>
              <a:defRPr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Arial 24-28 pts 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-111" charset="-128"/>
                <a:cs typeface="Arial" panose="020B0604020202020204" pitchFamily="34" charset="0"/>
              </a:rPr>
              <a:t>.</a:t>
            </a:r>
            <a:endParaRPr lang="en-US" dirty="0">
              <a:latin typeface="Times New Roman" pitchFamily="-111" charset="0"/>
              <a:ea typeface="ＭＳ Ｐゴシック" pitchFamily="-111" charset="-128"/>
              <a:cs typeface="ＭＳ Ｐゴシック" pitchFamily="-111" charset="-128"/>
            </a:endParaRPr>
          </a:p>
          <a:p>
            <a:pPr marL="439035" indent="-439035">
              <a:spcBef>
                <a:spcPct val="10000"/>
              </a:spcBef>
              <a:defRPr/>
            </a:pPr>
            <a:endParaRPr lang="en-US" dirty="0">
              <a:latin typeface="Times New Roman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9A1CDC65-C0DE-4EC8-8BA2-8DA482AD80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32404051" cy="5384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13974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solidFill>
          <a:srgbClr val="FFE1E7">
            <a:alpha val="45098"/>
          </a:srgbClr>
        </a:solidFill>
        <a:ln w="111125" cap="rnd" cmpd="sng">
          <a:noFill/>
          <a:round/>
          <a:headEnd/>
          <a:tailEnd/>
        </a:ln>
      </a:spPr>
      <a:bodyPr lIns="802806" tIns="401404" rIns="802806" bIns="802806"/>
      <a:lstStyle>
        <a:defPPr algn="just">
          <a:spcBef>
            <a:spcPct val="50000"/>
          </a:spcBef>
          <a:tabLst>
            <a:tab pos="500063" algn="l"/>
          </a:tabLst>
          <a:defRPr sz="3600" b="1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adb38c5-a5a1-4593-af7e-514cfd62272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937FF902635AF48932CB23BCCA142FD" ma:contentTypeVersion="14" ma:contentTypeDescription="Crear nuevo documento." ma:contentTypeScope="" ma:versionID="6e597a6181ebc784b8148fd570a3b8ef">
  <xsd:schema xmlns:xsd="http://www.w3.org/2001/XMLSchema" xmlns:xs="http://www.w3.org/2001/XMLSchema" xmlns:p="http://schemas.microsoft.com/office/2006/metadata/properties" xmlns:ns3="3adb38c5-a5a1-4593-af7e-514cfd62272c" xmlns:ns4="97809dd8-7501-4e6d-ad0c-2b1e63157906" targetNamespace="http://schemas.microsoft.com/office/2006/metadata/properties" ma:root="true" ma:fieldsID="73dd56d76ea923f122ff35da1522409a" ns3:_="" ns4:_="">
    <xsd:import namespace="3adb38c5-a5a1-4593-af7e-514cfd62272c"/>
    <xsd:import namespace="97809dd8-7501-4e6d-ad0c-2b1e6315790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db38c5-a5a1-4593-af7e-514cfd6227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809dd8-7501-4e6d-ad0c-2b1e6315790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953B82-AAC0-48B0-94F7-CE3F80D7FACE}">
  <ds:schemaRefs>
    <ds:schemaRef ds:uri="97809dd8-7501-4e6d-ad0c-2b1e63157906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3adb38c5-a5a1-4593-af7e-514cfd62272c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C7F5297-B082-4DC8-9C6B-DCC38C9C54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C20E08-BEDB-4D09-9F58-827A45B3E4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db38c5-a5a1-4593-af7e-514cfd62272c"/>
    <ds:schemaRef ds:uri="97809dd8-7501-4e6d-ad0c-2b1e631579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7212</TotalTime>
  <Words>79</Words>
  <Application>Microsoft Office PowerPoint</Application>
  <PresentationFormat>Personalizado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Helvetica</vt:lpstr>
      <vt:lpstr>Times New Roman</vt:lpstr>
      <vt:lpstr>Default Design</vt:lpstr>
      <vt:lpstr>Presentación de PowerPoint</vt:lpstr>
    </vt:vector>
  </TitlesOfParts>
  <Manager/>
  <Company/>
  <LinksUpToDate>false</LinksUpToDate>
  <SharedDoc>false</SharedDoc>
  <HyperlinkBase>http://colinpurrington.com/tips/academic/posterdesign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</dc:title>
  <dc:subject>conference poster</dc:subject>
  <dc:creator>Colin Purrington</dc:creator>
  <cp:keywords>poster, conference, session, meeting, symposium, research, presentation</cp:keywords>
  <dc:description>This template is free for you to use to create your poster.  Do not host this file on your own server, even in adapted form. If you need to post a template, please steal somebody else's or just make your own (it's easy).  Thanks!</dc:description>
  <cp:lastModifiedBy>Rosaura Estefanía Cantú Ramírez</cp:lastModifiedBy>
  <cp:revision>629</cp:revision>
  <cp:lastPrinted>2011-10-30T12:54:45Z</cp:lastPrinted>
  <dcterms:created xsi:type="dcterms:W3CDTF">2012-06-12T14:08:55Z</dcterms:created>
  <dcterms:modified xsi:type="dcterms:W3CDTF">2023-10-19T20:14:12Z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  <property fmtid="{D5CDD505-2E9C-101B-9397-08002B2CF9AE}" pid="3" name="ContentTypeId">
    <vt:lpwstr>0x010100C937FF902635AF48932CB23BCCA142FD</vt:lpwstr>
  </property>
</Properties>
</file>